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  <p:sldMasterId id="2147483667" r:id="rId3"/>
  </p:sldMasterIdLst>
  <p:notesMasterIdLst>
    <p:notesMasterId r:id="rId13"/>
  </p:notesMasterIdLst>
  <p:sldIdLst>
    <p:sldId id="256" r:id="rId4"/>
    <p:sldId id="264" r:id="rId5"/>
    <p:sldId id="267" r:id="rId6"/>
    <p:sldId id="262" r:id="rId7"/>
    <p:sldId id="257" r:id="rId8"/>
    <p:sldId id="265" r:id="rId9"/>
    <p:sldId id="266" r:id="rId10"/>
    <p:sldId id="263" r:id="rId11"/>
    <p:sldId id="261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3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7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9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pPr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94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8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54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9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5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Sharkfest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hansang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hansang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Wireshark In the </a:t>
            </a:r>
            <a:r>
              <a:rPr lang="en-US" smtClean="0"/>
              <a:t>Large Enterprise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Hansang Bae</a:t>
            </a:r>
          </a:p>
          <a:p>
            <a:r>
              <a:rPr lang="en-US" dirty="0" smtClean="0"/>
              <a:t>Director – Product Architecture</a:t>
            </a:r>
          </a:p>
          <a:p>
            <a:r>
              <a:rPr lang="en-US" dirty="0" smtClean="0"/>
              <a:t>Hansang.bae@riverbed.com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diapoondi.com/wp-content/uploads/2013/04/Off-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0"/>
            <a:ext cx="6829425" cy="51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615950" y="5122069"/>
            <a:ext cx="7886700" cy="13549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Due to an error in video recording, this session was not recorded.  I will cover the trace files in separate recordings – give me a month.  The last and most interesting trace will be covered in 2014!!! 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139022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950" y="1407076"/>
            <a:ext cx="7886700" cy="506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YouTube Channel with older sessions etc.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3"/>
              </a:rPr>
              <a:t>www.youtube.com/hansangb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www.box.com/Sharkfest2014</a:t>
            </a:r>
            <a:endParaRPr lang="en-US" sz="3200" dirty="0"/>
          </a:p>
          <a:p>
            <a:pPr lvl="1"/>
            <a:r>
              <a:rPr lang="en-US" sz="3200" dirty="0" smtClean="0"/>
              <a:t>Trace files</a:t>
            </a:r>
          </a:p>
          <a:p>
            <a:pPr lvl="1"/>
            <a:r>
              <a:rPr lang="en-US" sz="3200" dirty="0" smtClean="0"/>
              <a:t>Presentations</a:t>
            </a:r>
          </a:p>
          <a:p>
            <a:pPr lvl="1"/>
            <a:r>
              <a:rPr lang="en-US" sz="3200" dirty="0" smtClean="0"/>
              <a:t>Camtasia recordings (will be up within one month from end of Sharkfest)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603500"/>
            <a:ext cx="75755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962275"/>
            <a:ext cx="4572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060450" y="4730750"/>
            <a:ext cx="75755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NET/NET = I’m older than epoch, the beginning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177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615950" y="1407076"/>
            <a:ext cx="7886700" cy="506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YouTube Channel with older sessions etc.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4"/>
              </a:rPr>
              <a:t>www.youtube.com/hansangb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www.box.com/Sharkfest2014</a:t>
            </a:r>
            <a:endParaRPr lang="en-US" sz="3200" dirty="0"/>
          </a:p>
          <a:p>
            <a:pPr lvl="1"/>
            <a:r>
              <a:rPr lang="en-US" sz="3200" dirty="0" smtClean="0"/>
              <a:t>Trace files</a:t>
            </a:r>
          </a:p>
          <a:p>
            <a:pPr lvl="1"/>
            <a:r>
              <a:rPr lang="en-US" sz="3200" dirty="0" smtClean="0"/>
              <a:t>Presentations</a:t>
            </a:r>
          </a:p>
          <a:p>
            <a:pPr lvl="1"/>
            <a:r>
              <a:rPr lang="en-US" sz="3200" dirty="0" smtClean="0"/>
              <a:t>Camtasia recordings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631156"/>
            <a:ext cx="5969000" cy="5036344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800100" y="45640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Q4…2014  </a:t>
            </a:r>
          </a:p>
          <a:p>
            <a:r>
              <a:rPr lang="en-US" dirty="0" smtClean="0"/>
              <a:t>(pester me - *PLEASE*)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780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Throughput, Not always…what you think.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950" y="1638300"/>
            <a:ext cx="7886700" cy="4767263"/>
          </a:xfrm>
        </p:spPr>
        <p:txBody>
          <a:bodyPr>
            <a:normAutofit fontScale="85000" lnSpcReduction="10000"/>
          </a:bodyPr>
          <a:lstStyle/>
          <a:p>
            <a:pPr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Old medical school saying:  When you hear hooves beating, think horses and not zebras!</a:t>
            </a:r>
          </a:p>
          <a:p>
            <a:pPr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Server SA reports extreme slowness during file transfers</a:t>
            </a:r>
          </a:p>
          <a:p>
            <a:pPr lvl="1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  <a:cs typeface="Arial" charset="0"/>
              </a:rPr>
              <a:t>What are the top issues that come to mind?</a:t>
            </a:r>
          </a:p>
          <a:p>
            <a:pPr lvl="1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  <a:cs typeface="Arial" charset="0"/>
              </a:rPr>
              <a:t>Server SA started a ping script and in it showed…..</a:t>
            </a:r>
          </a:p>
          <a:p>
            <a:pPr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Lessons Learned:</a:t>
            </a:r>
          </a:p>
          <a:p>
            <a:pPr lvl="1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  <a:cs typeface="Arial" charset="0"/>
              </a:rPr>
              <a:t>Learn to recognize what should and should not change as you go through the trace files.</a:t>
            </a:r>
          </a:p>
          <a:p>
            <a:pPr lvl="1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  <a:cs typeface="Arial" charset="0"/>
              </a:rPr>
              <a:t>RFC1323 was not in play because they are on the same switch!</a:t>
            </a:r>
          </a:p>
          <a:p>
            <a:pPr lvl="1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  <a:cs typeface="Arial" charset="0"/>
              </a:rPr>
              <a:t>Take a few minutes to scan the trace files.  Learn to trust your brain’s ability to spot differences.</a:t>
            </a:r>
          </a:p>
          <a:p>
            <a:pPr lvl="1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  <a:cs typeface="Arial" charset="0"/>
              </a:rPr>
              <a:t>Know how protocols work so you can rule out red-herrings.  This is what separates “techs” from “engineers”</a:t>
            </a:r>
          </a:p>
          <a:p>
            <a:pPr lvl="1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F497D"/>
                </a:solidFill>
                <a:cs typeface="Arial" charset="0"/>
              </a:rPr>
              <a:t>Try not to filter.  You might have missed the “arp” frames in this trace.  This is different than capturing in “promiscuous” mode.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Brain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0150" y="1638300"/>
            <a:ext cx="5759450" cy="476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SUNDAY</a:t>
            </a:r>
          </a:p>
          <a:p>
            <a:pPr marL="0" indent="0">
              <a:buNone/>
            </a:pPr>
            <a:r>
              <a:rPr lang="en-US" sz="4000" b="1" dirty="0"/>
              <a:t>MONDAY</a:t>
            </a:r>
          </a:p>
          <a:p>
            <a:pPr marL="0" indent="0">
              <a:buNone/>
            </a:pPr>
            <a:r>
              <a:rPr lang="en-US" sz="4000" b="1" dirty="0"/>
              <a:t>TUESDAY</a:t>
            </a:r>
          </a:p>
          <a:p>
            <a:pPr marL="0" indent="0">
              <a:buNone/>
            </a:pPr>
            <a:r>
              <a:rPr lang="en-US" sz="4000" b="1" dirty="0"/>
              <a:t>WEDNESDAY</a:t>
            </a:r>
          </a:p>
          <a:p>
            <a:pPr marL="0" indent="0">
              <a:buNone/>
            </a:pPr>
            <a:r>
              <a:rPr lang="en-US" sz="4000" b="1" dirty="0"/>
              <a:t>THURSDAY</a:t>
            </a:r>
          </a:p>
          <a:p>
            <a:pPr marL="0" indent="0">
              <a:buNone/>
            </a:pPr>
            <a:r>
              <a:rPr lang="en-US" sz="4000" b="1" dirty="0"/>
              <a:t>FRIDAY</a:t>
            </a:r>
          </a:p>
          <a:p>
            <a:pPr marL="0" indent="0">
              <a:buNone/>
            </a:pPr>
            <a:r>
              <a:rPr lang="en-US" sz="4000" b="1" dirty="0" smtClean="0"/>
              <a:t>SATURDAY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785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Brain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178050"/>
            <a:ext cx="4057650" cy="302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672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signs of danger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on the look out for excessive use of PSH</a:t>
            </a:r>
          </a:p>
          <a:p>
            <a:r>
              <a:rPr lang="en-US" dirty="0" smtClean="0"/>
              <a:t>The more PSH bits there are, the more chances that it will be chatty</a:t>
            </a:r>
          </a:p>
          <a:p>
            <a:r>
              <a:rPr lang="en-US" dirty="0" smtClean="0"/>
              <a:t>Previous topics (window size, etc.) still is in play.</a:t>
            </a:r>
          </a:p>
          <a:p>
            <a:r>
              <a:rPr lang="en-US" dirty="0" smtClean="0"/>
              <a:t>Buffer tearing</a:t>
            </a:r>
          </a:p>
          <a:p>
            <a:pPr lvl="1"/>
            <a:r>
              <a:rPr lang="en-US" dirty="0" smtClean="0"/>
              <a:t>This is where the application uses PSH bits to set the amount of data “chunk” it is willing to release to the network. </a:t>
            </a:r>
          </a:p>
          <a:p>
            <a:pPr lvl="1"/>
            <a:r>
              <a:rPr lang="en-US" dirty="0" smtClean="0"/>
              <a:t>It’s the way apps work, you can’t fight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167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Murder Conviction, No Body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out the usual suspects</a:t>
            </a:r>
          </a:p>
          <a:p>
            <a:pPr lvl="1"/>
            <a:r>
              <a:rPr lang="en-US" dirty="0" smtClean="0"/>
              <a:t>Window size</a:t>
            </a:r>
          </a:p>
          <a:p>
            <a:pPr lvl="1"/>
            <a:r>
              <a:rPr lang="en-US" dirty="0" smtClean="0"/>
              <a:t>Buffer tearing</a:t>
            </a:r>
          </a:p>
          <a:p>
            <a:pPr lvl="1"/>
            <a:r>
              <a:rPr lang="en-US" dirty="0" smtClean="0"/>
              <a:t>RFC1323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Recognize false positives</a:t>
            </a:r>
          </a:p>
          <a:p>
            <a:pPr lvl="1"/>
            <a:r>
              <a:rPr lang="en-US" dirty="0" smtClean="0"/>
              <a:t>Sometimes you just have to assume.</a:t>
            </a:r>
          </a:p>
          <a:p>
            <a:r>
              <a:rPr lang="en-US" dirty="0" smtClean="0"/>
              <a:t>Know the RFCs/Protocols to identify things that are ABSOLUTELY wrong.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48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376</Words>
  <Application>Microsoft Office PowerPoint</Application>
  <PresentationFormat>On-screen Show (4:3)</PresentationFormat>
  <Paragraphs>60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simple-light</vt:lpstr>
      <vt:lpstr>Custom Design</vt:lpstr>
      <vt:lpstr>1_Custom Design</vt:lpstr>
      <vt:lpstr>Wireshark In the Large Enterprise</vt:lpstr>
      <vt:lpstr>PowerPoint Presentation</vt:lpstr>
      <vt:lpstr>Information</vt:lpstr>
      <vt:lpstr>Information</vt:lpstr>
      <vt:lpstr>Slow Throughput, Not always…what you think.</vt:lpstr>
      <vt:lpstr>Training the Brain</vt:lpstr>
      <vt:lpstr>Training the Brain</vt:lpstr>
      <vt:lpstr>First signs of danger</vt:lpstr>
      <vt:lpstr>Murder Conviction, No Body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laura_000</dc:creator>
  <cp:lastModifiedBy>Hansang Bae</cp:lastModifiedBy>
  <cp:revision>22</cp:revision>
  <dcterms:modified xsi:type="dcterms:W3CDTF">2014-06-27T07:37:57Z</dcterms:modified>
</cp:coreProperties>
</file>